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94638" autoAdjust="0"/>
  </p:normalViewPr>
  <p:slideViewPr>
    <p:cSldViewPr>
      <p:cViewPr varScale="1">
        <p:scale>
          <a:sx n="83" d="100"/>
          <a:sy n="83" d="100"/>
        </p:scale>
        <p:origin x="9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C4FEB6-4129-4B9A-8561-F19AE544C386}" type="datetime1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58F645-1AF0-461A-A03D-73A77F70AB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2902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98939-E542-407C-8AD7-1AF1C40F8A9C}" type="datetime1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902EC-26C0-4EAB-9647-43ABEBEF8E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2298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902EC-26C0-4EAB-9647-43ABEBEF8EE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190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902EC-26C0-4EAB-9647-43ABEBEF8EEA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19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902EC-26C0-4EAB-9647-43ABEBEF8EE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19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902EC-26C0-4EAB-9647-43ABEBEF8EE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19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902EC-26C0-4EAB-9647-43ABEBEF8EE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19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902EC-26C0-4EAB-9647-43ABEBEF8EE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190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902EC-26C0-4EAB-9647-43ABEBEF8EE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190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902EC-26C0-4EAB-9647-43ABEBEF8EEA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190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902EC-26C0-4EAB-9647-43ABEBEF8EEA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190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902EC-26C0-4EAB-9647-43ABEBEF8EE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1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5B3A-B089-4BB0-8C8C-E41B1BBD74F9}" type="datetime1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D45B-0323-4FF8-B1C0-E12E3101CAF0}" type="datetime1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55B20-1665-4674-B85F-FA90A1641863}" type="datetime1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954FE-C835-4FB2-88EF-9F937056C1BC}" type="datetime1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702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D31F5-6F4D-4DB8-B2E9-42A7CBDE13D4}" type="datetime1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874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47C1-A5BC-4A42-9E04-FBA6C3240673}" type="datetime1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674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8C892-1D3E-4D98-802A-77E295091DC6}" type="datetime1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2352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3BB93-17CF-4217-8CE4-7A801DFCDD59}" type="datetime1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1415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97C91-D830-415D-8C9A-CF011B943A0C}" type="datetime1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5606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B978-491A-4C32-8E30-D3359891D6EC}" type="datetime1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8753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9A8E1-D7B5-46C9-89E5-6224928C3B12}" type="datetime1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953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A64EC-DF01-46EA-9FA1-DE05BAB0A4B2}" type="datetime1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BC501-00B6-457B-A27F-FC432AAF3590}" type="datetime1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8418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D609-8319-4223-95F2-AF2CA2C7A879}" type="datetime1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0235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1FA9-ADCA-4855-8911-F531A10716F3}" type="datetime1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359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799E-38DE-47D2-8435-8020A74E27C1}" type="datetime1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BB097-A310-40B5-8D9C-2B7EF229DBF6}" type="datetime1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66675-163C-4CE8-880C-18EEA53C6486}" type="datetime1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71251-F1D3-49E8-B16A-AF90151862C3}" type="datetime1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78AB0-8B26-4815-8628-5A89F12F5DAB}" type="datetime1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A24C5-28AF-4610-BF0D-6AB9D1F4BFF4}" type="datetime1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B5329-A8BF-42AF-88C6-60563C608232}" type="datetime1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B8C38-5C71-4975-8713-8C8F9987947F}" type="datetime1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AF8F0-190F-489E-AA24-0FBABCE8C1B5}" type="datetime1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388FF-685F-4F62-81C0-9E932908A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40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sz="2400" dirty="0" smtClean="0"/>
              <a:t>会津若松市庁舎整備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実施設計技術協力及び調査業務委託（施工予定者選定）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プロポーザル提案書等の要点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936632"/>
            <a:ext cx="8229600" cy="478484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ja-JP" sz="1400" dirty="0"/>
              <a:t>〈</a:t>
            </a:r>
            <a:r>
              <a:rPr lang="ja-JP" altLang="en-US" sz="1400" dirty="0"/>
              <a:t>注意事項</a:t>
            </a:r>
            <a:r>
              <a:rPr lang="en-US" altLang="ja-JP" sz="1400" dirty="0"/>
              <a:t>〉</a:t>
            </a:r>
          </a:p>
          <a:p>
            <a:pPr marL="268288" indent="-268288">
              <a:buNone/>
            </a:pPr>
            <a:r>
              <a:rPr lang="ja-JP" altLang="en-US" sz="1400" dirty="0" smtClean="0"/>
              <a:t>　ア．技術</a:t>
            </a:r>
            <a:r>
              <a:rPr lang="ja-JP" altLang="en-US" sz="1400" dirty="0"/>
              <a:t>提案書（</a:t>
            </a:r>
            <a:r>
              <a:rPr lang="ja-JP" altLang="en-US" sz="1400" dirty="0" smtClean="0"/>
              <a:t>様式６－２、６－３）等の</a:t>
            </a:r>
            <a:r>
              <a:rPr lang="ja-JP" altLang="en-US" sz="1400" dirty="0"/>
              <a:t>要点をマイクロソフトパワーポイントを使用し、スライド１０枚に分かりやすくまとめてください</a:t>
            </a:r>
            <a:r>
              <a:rPr lang="ja-JP" altLang="en-US" sz="1400" dirty="0" smtClean="0"/>
              <a:t>。スライド</a:t>
            </a:r>
            <a:r>
              <a:rPr lang="ja-JP" altLang="en-US" sz="1400" dirty="0"/>
              <a:t>構成は自由としますが、１ページ目</a:t>
            </a:r>
            <a:r>
              <a:rPr lang="ja-JP" altLang="en-US" sz="1400" dirty="0" smtClean="0"/>
              <a:t>に、表題</a:t>
            </a:r>
            <a:r>
              <a:rPr lang="ja-JP" altLang="en-US" sz="1400" dirty="0"/>
              <a:t>「会津若松市庁舎</a:t>
            </a:r>
            <a:r>
              <a:rPr lang="ja-JP" altLang="en-US" sz="1400" dirty="0" smtClean="0"/>
              <a:t>整備実施設計技術協力及び調査等業務委託プロポーザル</a:t>
            </a:r>
            <a:r>
              <a:rPr lang="ja-JP" altLang="en-US" sz="1400" dirty="0"/>
              <a:t>提案書等の要点</a:t>
            </a:r>
            <a:r>
              <a:rPr lang="ja-JP" altLang="en-US" sz="1400" dirty="0" smtClean="0"/>
              <a:t>」と「</a:t>
            </a:r>
            <a:r>
              <a:rPr lang="ja-JP" altLang="en-US" sz="1400" dirty="0"/>
              <a:t>受付</a:t>
            </a:r>
            <a:r>
              <a:rPr lang="ja-JP" altLang="en-US" sz="1400" dirty="0" smtClean="0"/>
              <a:t>番号欄（後日お伝えします）」を記載し、各スライド</a:t>
            </a:r>
            <a:r>
              <a:rPr lang="ja-JP" altLang="en-US" sz="1400" dirty="0"/>
              <a:t>にページ番号を</a:t>
            </a:r>
            <a:r>
              <a:rPr lang="ja-JP" altLang="en-US" sz="1400" dirty="0" smtClean="0"/>
              <a:t>付してください。（表題等を記載した１ページ目を含め、１０枚以内としてください。）先に</a:t>
            </a:r>
            <a:r>
              <a:rPr lang="ja-JP" altLang="en-US" sz="1400" dirty="0"/>
              <a:t>提出</a:t>
            </a:r>
            <a:r>
              <a:rPr lang="ja-JP" altLang="en-US" sz="1400" dirty="0" smtClean="0"/>
              <a:t>をした技術提案書等の内容への追記</a:t>
            </a:r>
            <a:r>
              <a:rPr lang="ja-JP" altLang="en-US" sz="1400" dirty="0"/>
              <a:t>・変更は認めません。</a:t>
            </a:r>
          </a:p>
          <a:p>
            <a:pPr marL="0" indent="0">
              <a:buNone/>
            </a:pPr>
            <a:r>
              <a:rPr lang="ja-JP" altLang="en-US" sz="1400" dirty="0" smtClean="0"/>
              <a:t>　イ</a:t>
            </a:r>
            <a:r>
              <a:rPr lang="ja-JP" altLang="en-US" sz="1400" dirty="0"/>
              <a:t>．文章を補完するために、写真、イラスト、スケッチ、イメージ図は使用</a:t>
            </a:r>
            <a:r>
              <a:rPr lang="ja-JP" altLang="en-US" sz="1400" dirty="0" smtClean="0"/>
              <a:t>できます。（</a:t>
            </a:r>
            <a:r>
              <a:rPr lang="ja-JP" altLang="en-US" sz="1400" dirty="0"/>
              <a:t>着色、彩色可</a:t>
            </a:r>
            <a:r>
              <a:rPr lang="ja-JP" altLang="en-US" sz="1400" dirty="0" smtClean="0"/>
              <a:t>）</a:t>
            </a:r>
            <a:endParaRPr lang="ja-JP" altLang="en-US" sz="1400" dirty="0"/>
          </a:p>
          <a:p>
            <a:pPr marL="0" indent="0">
              <a:buNone/>
            </a:pPr>
            <a:r>
              <a:rPr lang="ja-JP" altLang="en-US" sz="1400" dirty="0" smtClean="0"/>
              <a:t>　ウ</a:t>
            </a:r>
            <a:r>
              <a:rPr lang="ja-JP" altLang="en-US" sz="1400" dirty="0"/>
              <a:t>．本様式に、提案者（ＪＶ）が特定できる内容（企業名、氏名、作品名、記号、ふちどり等）の記述は行わないでください。</a:t>
            </a:r>
          </a:p>
          <a:p>
            <a:pPr marL="268288" indent="-268288">
              <a:buNone/>
            </a:pPr>
            <a:r>
              <a:rPr lang="ja-JP" altLang="en-US" sz="1400" dirty="0" smtClean="0"/>
              <a:t>　エ</a:t>
            </a:r>
            <a:r>
              <a:rPr lang="ja-JP" altLang="en-US" sz="1400" dirty="0"/>
              <a:t>．文字サイズについては、各スライド表題は２４ポイント以上、文章は１４ポイント以上、イラスト・イメージ図等の注釈等は１１ ポイント以上とします。</a:t>
            </a:r>
          </a:p>
          <a:p>
            <a:pPr marL="0" indent="0">
              <a:buNone/>
            </a:pPr>
            <a:r>
              <a:rPr lang="ja-JP" altLang="en-US" sz="1400" dirty="0" smtClean="0"/>
              <a:t>　オ</a:t>
            </a:r>
            <a:r>
              <a:rPr lang="ja-JP" altLang="en-US" sz="1400" dirty="0"/>
              <a:t>．「プレゼンテーション用ビデオ」電子データ（</a:t>
            </a:r>
            <a:r>
              <a:rPr lang="en-US" altLang="ja-JP" sz="1400" dirty="0"/>
              <a:t>PPT</a:t>
            </a:r>
            <a:r>
              <a:rPr lang="ja-JP" altLang="en-US" sz="1400" dirty="0"/>
              <a:t>）の作成要領は以下のとおりです。</a:t>
            </a:r>
          </a:p>
          <a:p>
            <a:pPr marL="360363" indent="-360363">
              <a:buNone/>
            </a:pPr>
            <a:r>
              <a:rPr lang="ja-JP" altLang="en-US" sz="1400" dirty="0" smtClean="0"/>
              <a:t>　</a:t>
            </a:r>
            <a:r>
              <a:rPr lang="ja-JP" altLang="en-US" sz="1400" dirty="0"/>
              <a:t>　</a:t>
            </a:r>
            <a:r>
              <a:rPr lang="ja-JP" altLang="en-US" sz="1400" dirty="0" smtClean="0"/>
              <a:t>（</a:t>
            </a:r>
            <a:r>
              <a:rPr lang="ja-JP" altLang="en-US" sz="1400" dirty="0"/>
              <a:t>ア）</a:t>
            </a:r>
            <a:r>
              <a:rPr lang="en-US" altLang="ja-JP" sz="1400" dirty="0"/>
              <a:t>PPT</a:t>
            </a:r>
            <a:r>
              <a:rPr lang="ja-JP" altLang="en-US" sz="1400" dirty="0"/>
              <a:t>の機能（スライド作成、音声録音、ビデオへのエクスポートなど）を使いスライド（１０枚以内）とスライド説明（プレゼンテーション）音声を録音した動画を１５分以内にまとめ作成してください。</a:t>
            </a:r>
          </a:p>
          <a:p>
            <a:pPr marL="0" indent="0">
              <a:buNone/>
            </a:pPr>
            <a:r>
              <a:rPr lang="ja-JP" altLang="en-US" sz="1400" dirty="0" smtClean="0"/>
              <a:t>　　（</a:t>
            </a:r>
            <a:r>
              <a:rPr lang="ja-JP" altLang="en-US" sz="1400" dirty="0"/>
              <a:t>イ）音声は管理技術者によるものとし、効果音、</a:t>
            </a:r>
            <a:r>
              <a:rPr lang="en-US" altLang="ja-JP" sz="1400" dirty="0"/>
              <a:t>BGM</a:t>
            </a:r>
            <a:r>
              <a:rPr lang="ja-JP" altLang="en-US" sz="1400" dirty="0"/>
              <a:t>等の使用は行わないでください。</a:t>
            </a:r>
          </a:p>
          <a:p>
            <a:pPr marL="360363" indent="-360363">
              <a:buNone/>
            </a:pPr>
            <a:r>
              <a:rPr lang="ja-JP" altLang="en-US" sz="1400" dirty="0" smtClean="0"/>
              <a:t>　　（</a:t>
            </a:r>
            <a:r>
              <a:rPr lang="ja-JP" altLang="en-US" sz="1400" dirty="0"/>
              <a:t>ウ）動画のデータ形式は「ＭＰ４」もしくは「ＷＭＶ」とし、作成元の</a:t>
            </a:r>
            <a:r>
              <a:rPr lang="en-US" altLang="ja-JP" sz="1400" dirty="0"/>
              <a:t>PPT</a:t>
            </a:r>
            <a:r>
              <a:rPr lang="ja-JP" altLang="en-US" sz="1400" dirty="0"/>
              <a:t>データはパワーポイント</a:t>
            </a:r>
            <a:r>
              <a:rPr lang="ja-JP" altLang="en-US" sz="1400" dirty="0" smtClean="0"/>
              <a:t>２０１３以降</a:t>
            </a:r>
            <a:r>
              <a:rPr lang="ja-JP" altLang="en-US" sz="1400" dirty="0"/>
              <a:t>のバージョンで動作が可能なものとしてください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pPr marL="0" indent="0">
              <a:buNone/>
            </a:pPr>
            <a:endParaRPr lang="ja-JP" altLang="en-US" sz="1400" dirty="0"/>
          </a:p>
          <a:p>
            <a:pPr marL="0" indent="0">
              <a:buNone/>
            </a:pPr>
            <a:r>
              <a:rPr lang="ja-JP" altLang="en-US" sz="1400" dirty="0" smtClean="0"/>
              <a:t>（参考）「</a:t>
            </a:r>
            <a:r>
              <a:rPr lang="ja-JP" altLang="en-US" sz="1400" dirty="0"/>
              <a:t>作成者」の情報を削除する</a:t>
            </a:r>
            <a:r>
              <a:rPr lang="ja-JP" altLang="en-US" sz="1400" dirty="0" smtClean="0"/>
              <a:t>方法</a:t>
            </a:r>
            <a:endParaRPr lang="ja-JP" altLang="en-US" sz="1400" dirty="0"/>
          </a:p>
          <a:p>
            <a:pPr marL="0" indent="0">
              <a:buNone/>
            </a:pPr>
            <a:r>
              <a:rPr lang="ja-JP" altLang="en-US" sz="1400" dirty="0" smtClean="0"/>
              <a:t>　</a:t>
            </a:r>
            <a:r>
              <a:rPr lang="en-US" altLang="ja-JP" sz="1400" dirty="0" smtClean="0"/>
              <a:t>ⅰ</a:t>
            </a:r>
            <a:r>
              <a:rPr lang="ja-JP" altLang="en-US" sz="1400" dirty="0" err="1"/>
              <a:t>．</a:t>
            </a:r>
            <a:r>
              <a:rPr lang="ja-JP" altLang="en-US" sz="1400" dirty="0"/>
              <a:t>メニュータブ「ファイル」を選択し、メニューバー「情報」から、「問題のチェック」のうち「ドキュメント検査」を選択してください。</a:t>
            </a:r>
          </a:p>
          <a:p>
            <a:pPr marL="0" indent="0">
              <a:buNone/>
            </a:pPr>
            <a:r>
              <a:rPr lang="ja-JP" altLang="en-US" sz="1400" dirty="0" smtClean="0"/>
              <a:t>　</a:t>
            </a:r>
            <a:r>
              <a:rPr lang="en-US" altLang="ja-JP" sz="1400" dirty="0" smtClean="0"/>
              <a:t>ⅱ</a:t>
            </a:r>
            <a:r>
              <a:rPr lang="ja-JP" altLang="en-US" sz="1400" dirty="0" err="1"/>
              <a:t>．</a:t>
            </a:r>
            <a:r>
              <a:rPr lang="ja-JP" altLang="en-US" sz="1400" dirty="0"/>
              <a:t>「ドキュメントのプロパティと個人情報」をチェックし、「検査」ボタンで実行してください。</a:t>
            </a:r>
          </a:p>
          <a:p>
            <a:pPr marL="0" indent="0">
              <a:buNone/>
            </a:pPr>
            <a:r>
              <a:rPr lang="ja-JP" altLang="en-US" sz="1400" dirty="0" smtClean="0"/>
              <a:t>　</a:t>
            </a:r>
            <a:r>
              <a:rPr lang="en-US" altLang="ja-JP" sz="1400" dirty="0" smtClean="0"/>
              <a:t>ⅲ</a:t>
            </a:r>
            <a:r>
              <a:rPr lang="ja-JP" altLang="en-US" sz="1400" dirty="0" err="1"/>
              <a:t>．</a:t>
            </a:r>
            <a:r>
              <a:rPr lang="ja-JP" altLang="en-US" sz="1400" dirty="0"/>
              <a:t>「ドキュメントのプロパティと個人情報」の「すべて削除」ボタンで実行し、「閉じる」で「ドキュメント検査」ウィンドウを閉じてください。</a:t>
            </a:r>
          </a:p>
          <a:p>
            <a:pPr marL="0" indent="0">
              <a:buNone/>
            </a:pPr>
            <a:r>
              <a:rPr lang="ja-JP" altLang="en-US" sz="1400" dirty="0" smtClean="0"/>
              <a:t>　</a:t>
            </a:r>
            <a:r>
              <a:rPr lang="en-US" altLang="ja-JP" sz="1400" dirty="0" smtClean="0"/>
              <a:t>ⅳ</a:t>
            </a:r>
            <a:r>
              <a:rPr lang="ja-JP" altLang="en-US" sz="1400" dirty="0" err="1"/>
              <a:t>．</a:t>
            </a:r>
            <a:r>
              <a:rPr lang="ja-JP" altLang="en-US" sz="1400" dirty="0"/>
              <a:t>画面右側に表示している「関連ユーザー」の「作成者」及び「最終更新者」の情報が削除されたことを確認し、上書き保存してください。</a:t>
            </a:r>
          </a:p>
          <a:p>
            <a:pPr marL="0" indent="0">
              <a:buNone/>
            </a:pPr>
            <a:endParaRPr lang="en-US" altLang="ja-JP" sz="1400" dirty="0" smtClean="0"/>
          </a:p>
          <a:p>
            <a:pPr marL="0" indent="0">
              <a:buNone/>
            </a:pPr>
            <a:r>
              <a:rPr lang="ja-JP" altLang="en-US" sz="1400" dirty="0" smtClean="0"/>
              <a:t>（参考）動画</a:t>
            </a:r>
            <a:r>
              <a:rPr lang="ja-JP" altLang="en-US" sz="1400" dirty="0"/>
              <a:t>データを作成する</a:t>
            </a:r>
            <a:r>
              <a:rPr lang="ja-JP" altLang="en-US" sz="1400" dirty="0" smtClean="0"/>
              <a:t>方法</a:t>
            </a:r>
            <a:endParaRPr lang="ja-JP" altLang="en-US" sz="1400" dirty="0"/>
          </a:p>
          <a:p>
            <a:pPr marL="0" indent="0">
              <a:buNone/>
            </a:pPr>
            <a:r>
              <a:rPr lang="ja-JP" altLang="en-US" sz="1400" dirty="0" smtClean="0"/>
              <a:t>　</a:t>
            </a:r>
            <a:r>
              <a:rPr lang="en-US" altLang="ja-JP" sz="1400" dirty="0" smtClean="0"/>
              <a:t>ⅰ</a:t>
            </a:r>
            <a:r>
              <a:rPr lang="ja-JP" altLang="en-US" sz="1400" dirty="0" err="1"/>
              <a:t>．</a:t>
            </a:r>
            <a:r>
              <a:rPr lang="ja-JP" altLang="en-US" sz="1400" dirty="0"/>
              <a:t>メニュータブ「ファイル」を選択し、メニューバー</a:t>
            </a:r>
            <a:r>
              <a:rPr lang="ja-JP" altLang="en-US" sz="1400" dirty="0" smtClean="0"/>
              <a:t>「エクスポート」</a:t>
            </a:r>
            <a:r>
              <a:rPr lang="ja-JP" altLang="en-US" sz="1400" dirty="0"/>
              <a:t>から、「ビデオの作成」を行なってください。</a:t>
            </a:r>
          </a:p>
          <a:p>
            <a:pPr marL="0" indent="0">
              <a:buNone/>
            </a:pPr>
            <a:r>
              <a:rPr lang="ja-JP" altLang="en-US" sz="1400" dirty="0" smtClean="0"/>
              <a:t>　</a:t>
            </a:r>
            <a:r>
              <a:rPr lang="en-US" altLang="ja-JP" sz="1400" dirty="0" smtClean="0"/>
              <a:t>ⅱ</a:t>
            </a:r>
            <a:r>
              <a:rPr lang="ja-JP" altLang="en-US" sz="1400" dirty="0" err="1"/>
              <a:t>．</a:t>
            </a:r>
            <a:r>
              <a:rPr lang="ja-JP" altLang="en-US" sz="1400" dirty="0"/>
              <a:t>「タイミングとナレーションの記録」をチェックし、「記録の開始」ボタンで実行してください。</a:t>
            </a:r>
          </a:p>
          <a:p>
            <a:pPr marL="0" indent="0">
              <a:buNone/>
            </a:pPr>
            <a:r>
              <a:rPr lang="ja-JP" altLang="en-US" sz="1400" dirty="0" smtClean="0"/>
              <a:t>　</a:t>
            </a:r>
            <a:r>
              <a:rPr lang="en-US" altLang="ja-JP" sz="1400" dirty="0" smtClean="0"/>
              <a:t>ⅲ</a:t>
            </a:r>
            <a:r>
              <a:rPr lang="ja-JP" altLang="en-US" sz="1400" dirty="0" err="1"/>
              <a:t>．</a:t>
            </a:r>
            <a:r>
              <a:rPr lang="ja-JP" altLang="en-US" sz="1400" dirty="0"/>
              <a:t>「記録されたタイミングとナレーションを使用する」を選択のうえ、「ビデオの作成」ボタンで実行してください。</a:t>
            </a:r>
          </a:p>
          <a:p>
            <a:pPr marL="0" indent="0">
              <a:buNone/>
            </a:pPr>
            <a:r>
              <a:rPr lang="ja-JP" altLang="en-US" sz="1400" dirty="0" smtClean="0"/>
              <a:t>　</a:t>
            </a:r>
            <a:r>
              <a:rPr lang="en-US" altLang="ja-JP" sz="1400" dirty="0" smtClean="0"/>
              <a:t>ⅳ</a:t>
            </a:r>
            <a:r>
              <a:rPr lang="ja-JP" altLang="en-US" sz="1400" dirty="0" err="1"/>
              <a:t>．</a:t>
            </a:r>
            <a:r>
              <a:rPr lang="ja-JP" altLang="en-US" sz="1400" dirty="0"/>
              <a:t>「名前を付けて保存」ウィンドウの「作成者」を削除のうえ、保存してください。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z="1400" smtClean="0">
                <a:solidFill>
                  <a:schemeClr val="tx1"/>
                </a:solidFill>
              </a:rPr>
              <a:t>1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9552" y="1431628"/>
            <a:ext cx="259228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 smtClean="0"/>
              <a:t>受付番号：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7504" y="75982"/>
            <a:ext cx="648072" cy="276999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（雛形）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29468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342"/>
    </mc:Choice>
    <mc:Fallback xmlns="">
      <p:transition spd="slow" advTm="19342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53" objId="8"/>
        <p14:stopEvt time="9489" objId="8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solidFill>
                  <a:schemeClr val="bg1"/>
                </a:solidFill>
              </a:rPr>
              <a:t>会津若松市庁舎整備設計</a:t>
            </a:r>
            <a:r>
              <a:rPr lang="ja-JP" altLang="en-US" sz="2400" dirty="0" smtClean="0">
                <a:solidFill>
                  <a:schemeClr val="bg1"/>
                </a:solidFill>
              </a:rPr>
              <a:t>業務委託プロポーザル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r>
              <a:rPr lang="ja-JP" altLang="en-US" sz="2400" dirty="0" smtClean="0">
                <a:solidFill>
                  <a:schemeClr val="bg1"/>
                </a:solidFill>
              </a:rPr>
              <a:t>提案書等説明スライド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ja-JP" altLang="en-US" sz="14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z="1400" smtClean="0">
                <a:solidFill>
                  <a:schemeClr val="tx1"/>
                </a:solidFill>
              </a:rPr>
              <a:t>10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97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79"/>
    </mc:Choice>
    <mc:Fallback xmlns="">
      <p:transition spd="slow" advTm="6879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1294" objId="4"/>
        <p14:stopEvt time="5497" objId="4"/>
      </p14:showEvt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solidFill>
                  <a:schemeClr val="bg1"/>
                </a:solidFill>
              </a:rPr>
              <a:t>会津若松市庁舎整備設計</a:t>
            </a:r>
            <a:r>
              <a:rPr lang="ja-JP" altLang="en-US" sz="2400" dirty="0" smtClean="0">
                <a:solidFill>
                  <a:schemeClr val="bg1"/>
                </a:solidFill>
              </a:rPr>
              <a:t>業務委託プロポーザル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r>
              <a:rPr lang="ja-JP" altLang="en-US" sz="2400" dirty="0" smtClean="0">
                <a:solidFill>
                  <a:schemeClr val="bg1"/>
                </a:solidFill>
              </a:rPr>
              <a:t>提案書等説明スライド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ja-JP" altLang="en-US" sz="14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z="1400" smtClean="0">
                <a:solidFill>
                  <a:schemeClr val="tx1"/>
                </a:solidFill>
              </a:rPr>
              <a:t>2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728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62"/>
    </mc:Choice>
    <mc:Fallback xmlns="">
      <p:transition spd="slow" advTm="8762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27" objId="4"/>
        <p14:stopEvt time="7241" objId="4"/>
      </p14:showEvt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solidFill>
                  <a:schemeClr val="bg1"/>
                </a:solidFill>
              </a:rPr>
              <a:t>会津若松市庁舎整備設計</a:t>
            </a:r>
            <a:r>
              <a:rPr lang="ja-JP" altLang="en-US" sz="2400" dirty="0" smtClean="0">
                <a:solidFill>
                  <a:schemeClr val="bg1"/>
                </a:solidFill>
              </a:rPr>
              <a:t>業務委託プロポーザル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r>
              <a:rPr lang="ja-JP" altLang="en-US" sz="2400" dirty="0" smtClean="0">
                <a:solidFill>
                  <a:schemeClr val="bg1"/>
                </a:solidFill>
              </a:rPr>
              <a:t>提案書等説明スライド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ja-JP" altLang="en-US" sz="14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z="1400" smtClean="0">
                <a:solidFill>
                  <a:schemeClr val="tx1"/>
                </a:solidFill>
              </a:rPr>
              <a:t>3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97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04"/>
    </mc:Choice>
    <mc:Fallback xmlns="">
      <p:transition spd="slow" advTm="11104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24" objId="6"/>
        <p14:stopEvt time="10068" objId="6"/>
      </p14:showEvt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solidFill>
                  <a:schemeClr val="bg1"/>
                </a:solidFill>
              </a:rPr>
              <a:t>会津若松市庁舎整備設計</a:t>
            </a:r>
            <a:r>
              <a:rPr lang="ja-JP" altLang="en-US" sz="2400" dirty="0" smtClean="0">
                <a:solidFill>
                  <a:schemeClr val="bg1"/>
                </a:solidFill>
              </a:rPr>
              <a:t>業務委託プロポーザル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r>
              <a:rPr lang="ja-JP" altLang="en-US" sz="2400" dirty="0" smtClean="0">
                <a:solidFill>
                  <a:schemeClr val="bg1"/>
                </a:solidFill>
              </a:rPr>
              <a:t>提案書等説明スライド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ja-JP" altLang="en-US" sz="14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z="1400" smtClean="0">
                <a:solidFill>
                  <a:schemeClr val="tx1"/>
                </a:solidFill>
              </a:rPr>
              <a:t>4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97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09"/>
    </mc:Choice>
    <mc:Fallback xmlns="">
      <p:transition spd="slow" advTm="7209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26" objId="4"/>
        <p14:stopEvt time="5949" objId="4"/>
      </p14:showEvt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solidFill>
                  <a:schemeClr val="bg1"/>
                </a:solidFill>
              </a:rPr>
              <a:t>会津若松市庁舎整備設計</a:t>
            </a:r>
            <a:r>
              <a:rPr lang="ja-JP" altLang="en-US" sz="2400" dirty="0" smtClean="0">
                <a:solidFill>
                  <a:schemeClr val="bg1"/>
                </a:solidFill>
              </a:rPr>
              <a:t>業務委託プロポーザル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r>
              <a:rPr lang="ja-JP" altLang="en-US" sz="2400" dirty="0" smtClean="0">
                <a:solidFill>
                  <a:schemeClr val="bg1"/>
                </a:solidFill>
              </a:rPr>
              <a:t>提案書等説明スライド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ja-JP" altLang="en-US" sz="14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z="1400" smtClean="0">
                <a:solidFill>
                  <a:schemeClr val="tx1"/>
                </a:solidFill>
              </a:rPr>
              <a:t>5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97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936"/>
    </mc:Choice>
    <mc:Fallback xmlns="">
      <p:transition spd="slow" advTm="10936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4303" objId="4"/>
        <p14:stopEvt time="10488" objId="4"/>
      </p14:showEvt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solidFill>
                  <a:schemeClr val="bg1"/>
                </a:solidFill>
              </a:rPr>
              <a:t>会津若松市庁舎整備設計</a:t>
            </a:r>
            <a:r>
              <a:rPr lang="ja-JP" altLang="en-US" sz="2400" dirty="0" smtClean="0">
                <a:solidFill>
                  <a:schemeClr val="bg1"/>
                </a:solidFill>
              </a:rPr>
              <a:t>業務委託プロポーザル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r>
              <a:rPr lang="ja-JP" altLang="en-US" sz="2400" dirty="0" smtClean="0">
                <a:solidFill>
                  <a:schemeClr val="bg1"/>
                </a:solidFill>
              </a:rPr>
              <a:t>提案書等説明スライド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ja-JP" altLang="en-US" sz="14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z="1400" smtClean="0">
                <a:solidFill>
                  <a:schemeClr val="tx1"/>
                </a:solidFill>
              </a:rPr>
              <a:t>6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97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56"/>
    </mc:Choice>
    <mc:Fallback xmlns="">
      <p:transition spd="slow" advTm="7856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1823" objId="4"/>
        <p14:stopEvt time="6175" objId="4"/>
      </p14:showEvtLst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solidFill>
                  <a:schemeClr val="bg1"/>
                </a:solidFill>
              </a:rPr>
              <a:t>会津若松市庁舎整備設計</a:t>
            </a:r>
            <a:r>
              <a:rPr lang="ja-JP" altLang="en-US" sz="2400" dirty="0" smtClean="0">
                <a:solidFill>
                  <a:schemeClr val="bg1"/>
                </a:solidFill>
              </a:rPr>
              <a:t>業務委託プロポーザル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r>
              <a:rPr lang="ja-JP" altLang="en-US" sz="2400" dirty="0" smtClean="0">
                <a:solidFill>
                  <a:schemeClr val="bg1"/>
                </a:solidFill>
              </a:rPr>
              <a:t>提案書等説明スライド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ja-JP" altLang="en-US" sz="14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z="1400" smtClean="0">
                <a:solidFill>
                  <a:schemeClr val="tx1"/>
                </a:solidFill>
              </a:rPr>
              <a:t>7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97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72"/>
    </mc:Choice>
    <mc:Fallback xmlns="">
      <p:transition spd="slow" advTm="9672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1575" objId="4"/>
        <p14:stopEvt time="8287" objId="4"/>
      </p14:showEvtLst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solidFill>
                  <a:schemeClr val="bg1"/>
                </a:solidFill>
              </a:rPr>
              <a:t>会津若松市庁舎整備設計</a:t>
            </a:r>
            <a:r>
              <a:rPr lang="ja-JP" altLang="en-US" sz="2400" dirty="0" smtClean="0">
                <a:solidFill>
                  <a:schemeClr val="bg1"/>
                </a:solidFill>
              </a:rPr>
              <a:t>業務委託プロポーザル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r>
              <a:rPr lang="ja-JP" altLang="en-US" sz="2400" dirty="0" smtClean="0">
                <a:solidFill>
                  <a:schemeClr val="bg1"/>
                </a:solidFill>
              </a:rPr>
              <a:t>提案書等説明スライド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ja-JP" altLang="en-US" sz="14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z="1400" smtClean="0">
                <a:solidFill>
                  <a:schemeClr val="tx1"/>
                </a:solidFill>
              </a:rPr>
              <a:t>8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97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24"/>
    </mc:Choice>
    <mc:Fallback xmlns="">
      <p:transition spd="slow" advTm="8224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2071" objId="4"/>
        <p14:stopEvt time="5052" objId="4"/>
      </p14:showEvtLst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dirty="0">
                <a:solidFill>
                  <a:schemeClr val="bg1"/>
                </a:solidFill>
              </a:rPr>
              <a:t>会津若松市庁舎整備設計</a:t>
            </a:r>
            <a:r>
              <a:rPr lang="ja-JP" altLang="en-US" sz="2400" dirty="0" smtClean="0">
                <a:solidFill>
                  <a:schemeClr val="bg1"/>
                </a:solidFill>
              </a:rPr>
              <a:t>業務委託プロポーザル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r>
              <a:rPr lang="ja-JP" altLang="en-US" sz="2400" dirty="0" smtClean="0">
                <a:solidFill>
                  <a:schemeClr val="bg1"/>
                </a:solidFill>
              </a:rPr>
              <a:t>提案書等説明スライド</a:t>
            </a:r>
            <a:r>
              <a:rPr lang="en-US" altLang="ja-JP" sz="2400" dirty="0" smtClean="0">
                <a:solidFill>
                  <a:schemeClr val="bg1"/>
                </a:solidFill>
              </a:rPr>
              <a:t/>
            </a:r>
            <a:br>
              <a:rPr lang="en-US" altLang="ja-JP" sz="2400" dirty="0" smtClean="0">
                <a:solidFill>
                  <a:schemeClr val="bg1"/>
                </a:solidFill>
              </a:rPr>
            </a:b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ja-JP" altLang="en-US" sz="14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z="1400" smtClean="0">
                <a:solidFill>
                  <a:schemeClr val="tx1"/>
                </a:solidFill>
              </a:rPr>
              <a:t>9</a:t>
            </a:fld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97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785"/>
    </mc:Choice>
    <mc:Fallback xmlns="">
      <p:transition spd="slow" advTm="14785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1438" objId="4"/>
        <p14:stopEvt time="4070" objId="4"/>
        <p14:playEvt time="10080" objId="4"/>
        <p14:stopEvt time="12728" objId="4"/>
      </p14:showEvtLst>
    </p:ext>
  </p:extLs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画面に合わせる (4:3)</PresentationFormat>
  <Paragraphs>53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ＭＳ Ｐゴシック</vt:lpstr>
      <vt:lpstr>Arial</vt:lpstr>
      <vt:lpstr>Calibri</vt:lpstr>
      <vt:lpstr>Office テーマ</vt:lpstr>
      <vt:lpstr>デザインの設定</vt:lpstr>
      <vt:lpstr>会津若松市庁舎整備 実施設計技術協力及び調査業務委託（施工予定者選定） プロポーザル提案書等の要点</vt:lpstr>
      <vt:lpstr>会津若松市庁舎整備設計業務委託プロポーザル 提案書等説明スライド </vt:lpstr>
      <vt:lpstr>会津若松市庁舎整備設計業務委託プロポーザル 提案書等説明スライド </vt:lpstr>
      <vt:lpstr>会津若松市庁舎整備設計業務委託プロポーザル 提案書等説明スライド </vt:lpstr>
      <vt:lpstr>会津若松市庁舎整備設計業務委託プロポーザル 提案書等説明スライド </vt:lpstr>
      <vt:lpstr>会津若松市庁舎整備設計業務委託プロポーザル 提案書等説明スライド </vt:lpstr>
      <vt:lpstr>会津若松市庁舎整備設計業務委託プロポーザル 提案書等説明スライド </vt:lpstr>
      <vt:lpstr>会津若松市庁舎整備設計業務委託プロポーザル 提案書等説明スライド </vt:lpstr>
      <vt:lpstr>会津若松市庁舎整備設計業務委託プロポーザル 提案書等説明スライド </vt:lpstr>
      <vt:lpstr>会津若松市庁舎整備設計業務委託プロポーザル 提案書等説明スライド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2020-04-09T13:24:12Z</dcterms:created>
  <dcterms:modified xsi:type="dcterms:W3CDTF">2021-04-04T23:11:54Z</dcterms:modified>
</cp:coreProperties>
</file>