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 autoAdjust="0"/>
    <p:restoredTop sz="94638" autoAdjust="0"/>
  </p:normalViewPr>
  <p:slideViewPr>
    <p:cSldViewPr>
      <p:cViewPr varScale="1">
        <p:scale>
          <a:sx n="81" d="100"/>
          <a:sy n="81" d="100"/>
        </p:scale>
        <p:origin x="-6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4FEB6-4129-4B9A-8561-F19AE544C386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8F645-1AF0-461A-A03D-73A77F70AB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290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98939-E542-407C-8AD7-1AF1C40F8A9C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902EC-26C0-4EAB-9647-43ABEBEF8E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2298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5B3A-B089-4BB0-8C8C-E41B1BBD74F9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D45B-0323-4FF8-B1C0-E12E3101CAF0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5B20-1665-4674-B85F-FA90A1641863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954FE-C835-4FB2-88EF-9F937056C1BC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702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31F5-6F4D-4DB8-B2E9-42A7CBDE13D4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874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47C1-A5BC-4A42-9E04-FBA6C3240673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674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C892-1D3E-4D98-802A-77E295091DC6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235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3BB93-17CF-4217-8CE4-7A801DFCDD59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141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97C91-D830-415D-8C9A-CF011B943A0C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5606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B978-491A-4C32-8E30-D3359891D6EC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8753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A8E1-D7B5-46C9-89E5-6224928C3B12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953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A64EC-DF01-46EA-9FA1-DE05BAB0A4B2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C501-00B6-457B-A27F-FC432AAF3590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8418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D609-8319-4223-95F2-AF2CA2C7A879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0235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1FA9-ADCA-4855-8911-F531A10716F3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35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799E-38DE-47D2-8435-8020A74E27C1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B097-A310-40B5-8D9C-2B7EF229DBF6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66675-163C-4CE8-880C-18EEA53C6486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71251-F1D3-49E8-B16A-AF90151862C3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8AB0-8B26-4815-8628-5A89F12F5DAB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4C5-28AF-4610-BF0D-6AB9D1F4BFF4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5329-A8BF-42AF-88C6-60563C608232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B8C38-5C71-4975-8713-8C8F9987947F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AF8F0-190F-489E-AA24-0FBABCE8C1B5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40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/>
              <a:t>会津若松市庁舎整備設計</a:t>
            </a:r>
            <a:r>
              <a:rPr lang="ja-JP" altLang="en-US" sz="2400" dirty="0" smtClean="0"/>
              <a:t>業務委託プロポーザル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提案書等の要点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ja-JP" sz="1400" dirty="0"/>
              <a:t>〈</a:t>
            </a:r>
            <a:r>
              <a:rPr lang="ja-JP" altLang="en-US" sz="1400" dirty="0"/>
              <a:t>注意事項</a:t>
            </a:r>
            <a:r>
              <a:rPr lang="en-US" altLang="ja-JP" sz="1400" dirty="0"/>
              <a:t>〉</a:t>
            </a:r>
          </a:p>
          <a:p>
            <a:r>
              <a:rPr lang="ja-JP" altLang="en-US" sz="1400" dirty="0"/>
              <a:t>ア．取組体制説明書（様式８）、技術提案書（様式９－１、９－２）の要点をマイクロソフトパワーポイントを使用し、スライド１０枚に分かりやすくまとめてください。スライド構成は自由としますが、１ページ目に必ず、表題「会津若松市庁舎整備設計業務委託プロポーザル提案書等の要点」、「受付番号欄」及び「管理技術者の顔写真（縦４㎝以上</a:t>
            </a:r>
            <a:r>
              <a:rPr lang="en-US" altLang="ja-JP" sz="1400" dirty="0"/>
              <a:t>×</a:t>
            </a:r>
            <a:r>
              <a:rPr lang="ja-JP" altLang="en-US" sz="1400" dirty="0"/>
              <a:t>横３</a:t>
            </a:r>
            <a:r>
              <a:rPr lang="en-US" altLang="ja-JP" sz="1400" dirty="0"/>
              <a:t>cm</a:t>
            </a:r>
            <a:r>
              <a:rPr lang="ja-JP" altLang="en-US" sz="1400" dirty="0"/>
              <a:t>以上、氏名は明記しないこと）」を記載するとともに、各スライドにページ番号を付し、取組体制説明書及び技術提案書（以下「提案書等」という。）の内容に沿って作成してください。提案書等の内容への追記・変更は認めません。</a:t>
            </a:r>
          </a:p>
          <a:p>
            <a:r>
              <a:rPr lang="ja-JP" altLang="en-US" sz="1400" dirty="0" smtClean="0"/>
              <a:t>イ</a:t>
            </a:r>
            <a:r>
              <a:rPr lang="ja-JP" altLang="en-US" sz="1400" dirty="0"/>
              <a:t>．文章を補完するために、写真、イラスト、スケッチ、イメージ図は使用できます（着色、彩色可）が、具体的な設計図（配置図、平面図、立面図、断面図等の正確な縮尺に基づく設計図案）、模型（写真を含む）、透視図を使用しないでください。（著しく設計の内容が表現されていると認められる場合は、資料の修正を依頼、または、減点対象となる場合があります。）</a:t>
            </a:r>
          </a:p>
          <a:p>
            <a:r>
              <a:rPr lang="ja-JP" altLang="en-US" sz="1400" dirty="0" smtClean="0"/>
              <a:t>ウ</a:t>
            </a:r>
            <a:r>
              <a:rPr lang="ja-JP" altLang="en-US" sz="1400" dirty="0"/>
              <a:t>．本様式に、提案者（ＪＶ）が特定できる内容（企業名、氏名、作品名、記号、ふちどり等）の記述は行わないでください。</a:t>
            </a:r>
          </a:p>
          <a:p>
            <a:r>
              <a:rPr lang="ja-JP" altLang="en-US" sz="1400" dirty="0"/>
              <a:t>エ．文字サイズについては、各スライド表題は２４ポイント以上、文章は１４ポイント以上、イラスト・イメージ図等の注釈等は１１ ポイント以上とします。</a:t>
            </a:r>
          </a:p>
          <a:p>
            <a:r>
              <a:rPr lang="ja-JP" altLang="en-US" sz="1400" dirty="0"/>
              <a:t>オ．「プレゼンテーション用ビデオ」電子データ（</a:t>
            </a:r>
            <a:r>
              <a:rPr lang="en-US" altLang="ja-JP" sz="1400" dirty="0"/>
              <a:t>PPT</a:t>
            </a:r>
            <a:r>
              <a:rPr lang="ja-JP" altLang="en-US" sz="1400" dirty="0"/>
              <a:t>）の作成要領は以下のとおりです。</a:t>
            </a:r>
          </a:p>
          <a:p>
            <a:r>
              <a:rPr lang="ja-JP" altLang="en-US" sz="1400" dirty="0"/>
              <a:t>（ア）</a:t>
            </a:r>
            <a:r>
              <a:rPr lang="en-US" altLang="ja-JP" sz="1400" dirty="0"/>
              <a:t>PPT</a:t>
            </a:r>
            <a:r>
              <a:rPr lang="ja-JP" altLang="en-US" sz="1400" dirty="0"/>
              <a:t>の機能（スライド作成、音声録音、ビデオへのエクスポートなど）を使いスライド（１０枚以内）とスライド説明（プレゼンテーション）音声を録音した動画を１５分以内にまとめ作成してください。</a:t>
            </a:r>
          </a:p>
          <a:p>
            <a:r>
              <a:rPr lang="ja-JP" altLang="en-US" sz="1400" dirty="0"/>
              <a:t>（イ）音声は管理技術者によるものとし、効果音、</a:t>
            </a:r>
            <a:r>
              <a:rPr lang="en-US" altLang="ja-JP" sz="1400" dirty="0"/>
              <a:t>BGM</a:t>
            </a:r>
            <a:r>
              <a:rPr lang="ja-JP" altLang="en-US" sz="1400" dirty="0"/>
              <a:t>等の使用は行わないでください。</a:t>
            </a:r>
          </a:p>
          <a:p>
            <a:r>
              <a:rPr lang="ja-JP" altLang="en-US" sz="1400" dirty="0"/>
              <a:t>（ウ）動画のデータ形式は「ＭＰ４」もしくは「ＷＭＶ」とし、作成元の</a:t>
            </a:r>
            <a:r>
              <a:rPr lang="en-US" altLang="ja-JP" sz="1400" dirty="0"/>
              <a:t>PPT</a:t>
            </a:r>
            <a:r>
              <a:rPr lang="ja-JP" altLang="en-US" sz="1400" dirty="0"/>
              <a:t>データはパワーポイント２０１０以降のバージョンで動作が可能なものとしてください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endParaRPr lang="ja-JP" altLang="en-US" sz="1400" dirty="0"/>
          </a:p>
          <a:p>
            <a:r>
              <a:rPr lang="ja-JP" altLang="en-US" sz="1400" dirty="0"/>
              <a:t>「作成者」の情報を削除する方法（パワーポイント２０１０の場合）</a:t>
            </a:r>
          </a:p>
          <a:p>
            <a:r>
              <a:rPr lang="en-US" altLang="ja-JP" sz="1400" dirty="0"/>
              <a:t>ⅰ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メニュータブ「ファイル」を選択し、メニューバー「情報」から、「問題のチェック」のうち「ドキュメント検査」を選択してください。</a:t>
            </a:r>
          </a:p>
          <a:p>
            <a:r>
              <a:rPr lang="en-US" altLang="ja-JP" sz="1400" dirty="0"/>
              <a:t>ⅱ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「ドキュメントのプロパティと個人情報」をチェックし、「検査」ボタンで実行してください。</a:t>
            </a:r>
          </a:p>
          <a:p>
            <a:r>
              <a:rPr lang="en-US" altLang="ja-JP" sz="1400" dirty="0"/>
              <a:t>ⅲ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「ドキュメントのプロパティと個人情報」の「すべて削除」ボタンで実行し、「閉じる」で「ドキュメント検査」ウィンドウを閉じてください。</a:t>
            </a:r>
          </a:p>
          <a:p>
            <a:r>
              <a:rPr lang="en-US" altLang="ja-JP" sz="1400" dirty="0"/>
              <a:t>ⅳ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画面右側に表示している「関連ユーザー」の「作成者」及び「最終更新者」の情報が削除されたことを確認し、上書き保存してください。</a:t>
            </a:r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動画</a:t>
            </a:r>
            <a:r>
              <a:rPr lang="ja-JP" altLang="en-US" sz="1400" dirty="0"/>
              <a:t>データを作成する方法（パワーポイント２０１０の場合）</a:t>
            </a:r>
          </a:p>
          <a:p>
            <a:r>
              <a:rPr lang="en-US" altLang="ja-JP" sz="1400" dirty="0"/>
              <a:t>ⅰ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メニュータブ「ファイル」を選択し、メニューバー「保存と送信」から、「ビデオの作成」を行なってください。</a:t>
            </a:r>
          </a:p>
          <a:p>
            <a:r>
              <a:rPr lang="en-US" altLang="ja-JP" sz="1400" dirty="0"/>
              <a:t>ⅱ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「タイミングとナレーションの記録」をチェックし、「記録の開始」ボタンで実行してください。</a:t>
            </a:r>
          </a:p>
          <a:p>
            <a:r>
              <a:rPr lang="en-US" altLang="ja-JP" sz="1400" dirty="0"/>
              <a:t>ⅲ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「記録されたタイミングとナレーションを使用する」を選択のうえ、「ビデオの作成」ボタンで実行してください。</a:t>
            </a:r>
          </a:p>
          <a:p>
            <a:r>
              <a:rPr lang="en-US" altLang="ja-JP" sz="1400" dirty="0"/>
              <a:t>ⅳ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「名前を付けて保存」ウィンドウの「作成者」を削除のうえ、保存してください。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1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9552" y="1084674"/>
            <a:ext cx="259228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/>
              <a:t>受付番号：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52320" y="260648"/>
            <a:ext cx="1224136" cy="1477328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altLang="ja-JP" sz="800" dirty="0" smtClean="0"/>
          </a:p>
          <a:p>
            <a:pPr algn="ctr"/>
            <a:endParaRPr lang="en-US" altLang="ja-JP" sz="800" dirty="0"/>
          </a:p>
          <a:p>
            <a:pPr algn="ctr"/>
            <a:endParaRPr lang="en-US" altLang="ja-JP" sz="800" dirty="0" smtClean="0"/>
          </a:p>
          <a:p>
            <a:pPr algn="ctr"/>
            <a:r>
              <a:rPr lang="ja-JP" altLang="en-US" sz="1100" dirty="0"/>
              <a:t>顔写真</a:t>
            </a:r>
            <a:endParaRPr lang="en-US" altLang="ja-JP" sz="1100" dirty="0"/>
          </a:p>
          <a:p>
            <a:pPr algn="ctr"/>
            <a:endParaRPr lang="en-US" altLang="ja-JP" sz="1100" dirty="0" smtClean="0"/>
          </a:p>
          <a:p>
            <a:pPr algn="ctr"/>
            <a:endParaRPr lang="en-US" altLang="ja-JP" sz="1100" dirty="0"/>
          </a:p>
          <a:p>
            <a:pPr algn="ctr"/>
            <a:endParaRPr lang="en-US" altLang="ja-JP" sz="1100" dirty="0"/>
          </a:p>
          <a:p>
            <a:pPr algn="ctr"/>
            <a:endParaRPr lang="en-US" altLang="ja-JP" sz="1100" dirty="0" smtClean="0"/>
          </a:p>
          <a:p>
            <a:pPr algn="ctr"/>
            <a:r>
              <a:rPr lang="ja-JP" altLang="en-US" sz="1100" dirty="0" smtClean="0"/>
              <a:t>管理技術者</a:t>
            </a:r>
            <a:endParaRPr kumimoji="1" lang="ja-JP" altLang="en-US" sz="11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504" y="75982"/>
            <a:ext cx="648072" cy="27699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（雛形）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9468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342"/>
    </mc:Choice>
    <mc:Fallback xmlns="">
      <p:transition spd="slow" advTm="19342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53" objId="8"/>
        <p14:stopEvt time="9489" objId="8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10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79"/>
    </mc:Choice>
    <mc:Fallback xmlns="">
      <p:transition spd="slow" advTm="6879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1294" objId="4"/>
        <p14:stopEvt time="5497" objId="4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2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728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62"/>
    </mc:Choice>
    <mc:Fallback xmlns="">
      <p:transition spd="slow" advTm="8762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27" objId="4"/>
        <p14:stopEvt time="7241" objId="4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3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04"/>
    </mc:Choice>
    <mc:Fallback xmlns="">
      <p:transition spd="slow" advTm="11104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24" objId="6"/>
        <p14:stopEvt time="10068" objId="6"/>
      </p14:showEvt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4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9"/>
    </mc:Choice>
    <mc:Fallback xmlns="">
      <p:transition spd="slow" advTm="7209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26" objId="4"/>
        <p14:stopEvt time="5949" objId="4"/>
      </p14:showEvt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5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936"/>
    </mc:Choice>
    <mc:Fallback xmlns="">
      <p:transition spd="slow" advTm="10936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4303" objId="4"/>
        <p14:stopEvt time="10488" objId="4"/>
      </p14:showEvt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6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56"/>
    </mc:Choice>
    <mc:Fallback xmlns="">
      <p:transition spd="slow" advTm="7856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1823" objId="4"/>
        <p14:stopEvt time="6175" objId="4"/>
      </p14:showEvt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7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72"/>
    </mc:Choice>
    <mc:Fallback xmlns="">
      <p:transition spd="slow" advTm="9672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1575" objId="4"/>
        <p14:stopEvt time="8287" objId="4"/>
      </p14:showEvt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8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24"/>
    </mc:Choice>
    <mc:Fallback xmlns="">
      <p:transition spd="slow" advTm="8224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2071" objId="4"/>
        <p14:stopEvt time="5052" objId="4"/>
      </p14:showEvt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9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85"/>
    </mc:Choice>
    <mc:Fallback xmlns="">
      <p:transition spd="slow" advTm="14785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1438" objId="4"/>
        <p14:stopEvt time="4070" objId="4"/>
        <p14:playEvt time="10080" objId="4"/>
        <p14:stopEvt time="12728" objId="4"/>
      </p14:showEvtLst>
    </p:ext>
  </p:extLs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779</Words>
  <Application>Microsoft Office PowerPoint</Application>
  <PresentationFormat>画面に合わせる (4:3)</PresentationFormat>
  <Paragraphs>62</Paragraphs>
  <Slides>10</Slides>
  <Notes>10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12" baseType="lpstr">
      <vt:lpstr>Office テーマ</vt:lpstr>
      <vt:lpstr>デザインの設定</vt:lpstr>
      <vt:lpstr>会津若松市庁舎整備設計業務委託プロポーザル 提案書等の要点 </vt:lpstr>
      <vt:lpstr>会津若松市庁舎整備設計業務委託プロポーザル 提案書等説明スライド </vt:lpstr>
      <vt:lpstr>会津若松市庁舎整備設計業務委託プロポーザル 提案書等説明スライド </vt:lpstr>
      <vt:lpstr>会津若松市庁舎整備設計業務委託プロポーザル 提案書等説明スライド </vt:lpstr>
      <vt:lpstr>会津若松市庁舎整備設計業務委託プロポーザル 提案書等説明スライド </vt:lpstr>
      <vt:lpstr>会津若松市庁舎整備設計業務委託プロポーザル 提案書等説明スライド </vt:lpstr>
      <vt:lpstr>会津若松市庁舎整備設計業務委託プロポーザル 提案書等説明スライド </vt:lpstr>
      <vt:lpstr>会津若松市庁舎整備設計業務委託プロポーザル 提案書等説明スライド </vt:lpstr>
      <vt:lpstr>会津若松市庁舎整備設計業務委託プロポーザル 提案書等説明スライド </vt:lpstr>
      <vt:lpstr>会津若松市庁舎整備設計業務委託プロポーザル 提案書等説明スライド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2020-04-09T13:24:12Z</dcterms:created>
  <dcterms:modified xsi:type="dcterms:W3CDTF">2020-04-14T08:55:46Z</dcterms:modified>
</cp:coreProperties>
</file>